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T Sans Narrow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893b198c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893b198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2dc5c805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2dc5c805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893b198c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893b198c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2dc5c805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2dc5c805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893b198c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893b198c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2dc5c805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2dc5c805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893b198c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893b198c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2dc5c805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2dc5c805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893b198c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893b198c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2dc5c805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2dc5c805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893b198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893b198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893b198c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893b198c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2dc5c80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2dc5c80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2dc5c80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2dc5c80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2dc5c80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2dc5c80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2dc5c80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2dc5c80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2dc5c80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2dc5c80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2dc5c805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2dc5c805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893b198c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893b198c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2dc5c805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2dc5c80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Pop Verse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Funko Pop </a:t>
            </a:r>
            <a:r>
              <a:rPr lang="es-419"/>
              <a:t>Marketplace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004150" y="3550725"/>
            <a:ext cx="2664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Helene Olivares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475950" y="3550725"/>
            <a:ext cx="2664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Diego Araneda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Carrito 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63" y="653175"/>
            <a:ext cx="7784475" cy="42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Carrito (Dark Mode) 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63" y="581025"/>
            <a:ext cx="8227676" cy="43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Login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50" y="782375"/>
            <a:ext cx="7716311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Login (Dark Mode)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38" y="707400"/>
            <a:ext cx="7582915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Register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800"/>
            <a:ext cx="7680646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Register (Dark Mode)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4406" l="0" r="0" t="0"/>
          <a:stretch/>
        </p:blipFill>
        <p:spPr>
          <a:xfrm>
            <a:off x="559425" y="707400"/>
            <a:ext cx="8025151" cy="428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Wishlist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13" y="707400"/>
            <a:ext cx="7847174" cy="4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Wishlist (Dark Mode)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5" y="707400"/>
            <a:ext cx="8139650" cy="43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Menu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338" y="583500"/>
            <a:ext cx="6389326" cy="4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Menu (Dark Mode)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613" y="619750"/>
            <a:ext cx="6282775" cy="42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Home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01" y="573275"/>
            <a:ext cx="8314650" cy="44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</a:t>
            </a:r>
            <a:r>
              <a:rPr lang="es-419"/>
              <a:t>Categoría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25" y="650725"/>
            <a:ext cx="7717941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</a:t>
            </a:r>
            <a:r>
              <a:rPr lang="es-419"/>
              <a:t>Categoría (Dark Mode)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0" y="581000"/>
            <a:ext cx="8219601" cy="43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Home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13" y="643000"/>
            <a:ext cx="8261575" cy="43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Home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2152" r="0" t="4552"/>
          <a:stretch/>
        </p:blipFill>
        <p:spPr>
          <a:xfrm>
            <a:off x="311700" y="598469"/>
            <a:ext cx="8520601" cy="4381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Home (Dark Mode)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13" y="550075"/>
            <a:ext cx="7777376" cy="43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Home (Dark Mode)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75" y="534525"/>
            <a:ext cx="8009651" cy="43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Home (Dark Mode)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88" y="604250"/>
            <a:ext cx="8017425" cy="44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Product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5" y="589423"/>
            <a:ext cx="4850149" cy="348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521" y="589438"/>
            <a:ext cx="1930092" cy="41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000" y="574513"/>
            <a:ext cx="1930100" cy="416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Screenshots - Product (Dark Mode)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5" y="658450"/>
            <a:ext cx="5324825" cy="428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184" y="658438"/>
            <a:ext cx="162877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8134" y="663200"/>
            <a:ext cx="16478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